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4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7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8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5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2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E0062-F63A-4522-926A-D1829316E0AD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73D24-B96C-4C23-87AD-C215EC01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725" y="2193925"/>
            <a:ext cx="73342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Minimum Spanning Tree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CSE 221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8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65133"/>
            <a:ext cx="9567863" cy="66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6687"/>
            <a:ext cx="9672638" cy="65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4" y="161925"/>
            <a:ext cx="9186863" cy="64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166688"/>
            <a:ext cx="9372600" cy="65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44792"/>
            <a:ext cx="9258301" cy="65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" y="166686"/>
            <a:ext cx="9101139" cy="64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8" y="192474"/>
            <a:ext cx="9391651" cy="66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09551"/>
            <a:ext cx="9344026" cy="64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47649"/>
            <a:ext cx="9429751" cy="6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38112"/>
            <a:ext cx="9644063" cy="67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0049"/>
            <a:ext cx="9739313" cy="68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1924"/>
            <a:ext cx="9772650" cy="6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280987"/>
            <a:ext cx="9610725" cy="65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76224"/>
            <a:ext cx="9424988" cy="66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57163"/>
            <a:ext cx="9396413" cy="65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0"/>
            <a:ext cx="9667875" cy="67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323850"/>
            <a:ext cx="9458326" cy="65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404813"/>
            <a:ext cx="9553575" cy="66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36494"/>
            <a:ext cx="9344025" cy="65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286359"/>
            <a:ext cx="9596438" cy="6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6" y="233362"/>
            <a:ext cx="9801225" cy="67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85750"/>
            <a:ext cx="8915400" cy="6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71462"/>
            <a:ext cx="9329738" cy="64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14325"/>
            <a:ext cx="9229725" cy="62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8" y="0"/>
            <a:ext cx="9377363" cy="6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09562"/>
            <a:ext cx="9158288" cy="65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76237"/>
            <a:ext cx="9520238" cy="65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28600"/>
            <a:ext cx="9610725" cy="6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84640"/>
            <a:ext cx="9239250" cy="64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0"/>
            <a:ext cx="9410701" cy="65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225062"/>
            <a:ext cx="9415463" cy="66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1" y="271461"/>
            <a:ext cx="8977313" cy="64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0"/>
            <a:ext cx="9982201" cy="69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6" y="214311"/>
            <a:ext cx="9224963" cy="64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276224"/>
            <a:ext cx="9024938" cy="63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42874"/>
            <a:ext cx="9110663" cy="65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252413"/>
            <a:ext cx="9163050" cy="64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14299"/>
            <a:ext cx="9253538" cy="65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404812"/>
            <a:ext cx="8900200" cy="63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390525"/>
            <a:ext cx="8772525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561975"/>
            <a:ext cx="8520113" cy="60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585787"/>
            <a:ext cx="8529637" cy="61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223837"/>
            <a:ext cx="8372476" cy="60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0"/>
            <a:ext cx="10034589" cy="70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1" y="371474"/>
            <a:ext cx="9453563" cy="65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-1"/>
            <a:ext cx="10710862" cy="75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42900"/>
            <a:ext cx="10706100" cy="7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533400"/>
            <a:ext cx="10639425" cy="66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85775"/>
            <a:ext cx="11149013" cy="702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04508"/>
            <a:ext cx="11047611" cy="69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46349"/>
            <a:ext cx="10044112" cy="66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216178"/>
            <a:ext cx="10801350" cy="64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196473"/>
            <a:ext cx="10929937" cy="656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66699"/>
            <a:ext cx="11325225" cy="69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112922"/>
            <a:ext cx="9510714" cy="67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581025"/>
            <a:ext cx="10482264" cy="68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481011"/>
            <a:ext cx="10691812" cy="76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20564"/>
            <a:ext cx="10351476" cy="69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7162"/>
            <a:ext cx="10906126" cy="69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85763"/>
            <a:ext cx="10267951" cy="65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05812"/>
            <a:ext cx="9929813" cy="67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232384"/>
            <a:ext cx="10801350" cy="657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8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0"/>
            <a:ext cx="9615489" cy="67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9324976" cy="66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95288"/>
            <a:ext cx="9220200" cy="66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0"/>
            <a:ext cx="9934575" cy="69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</Words>
  <Application>Microsoft Office PowerPoint</Application>
  <PresentationFormat>Widescreen</PresentationFormat>
  <Paragraphs>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Minimum Spanning Tree CSE 221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</dc:creator>
  <cp:lastModifiedBy>Shamim</cp:lastModifiedBy>
  <cp:revision>84</cp:revision>
  <dcterms:created xsi:type="dcterms:W3CDTF">2016-09-24T21:48:36Z</dcterms:created>
  <dcterms:modified xsi:type="dcterms:W3CDTF">2016-09-24T22:26:32Z</dcterms:modified>
</cp:coreProperties>
</file>